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7559675" cy="10691813"/>
  <p:notesSz cx="7559675" cy="10691813"/>
  <p:defaultTextStyle>
    <a:defPPr>
      <a:defRPr lang="en-GB"/>
    </a:defPPr>
    <a:lvl1pPr algn="l" defTabSz="449263" rtl="0" fontAlgn="base" hangingPunct="0">
      <a:lnSpc>
        <a:spcPct val="96000"/>
      </a:lnSpc>
      <a:spcBef>
        <a:spcPct val="0"/>
      </a:spcBef>
      <a:spcAft>
        <a:spcPct val="0"/>
      </a:spcAft>
      <a:buClr>
        <a:srgbClr val="000000"/>
      </a:buClr>
      <a:buSzPct val="45000"/>
      <a:buFont typeface="StarSymbol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1pPr>
    <a:lvl2pPr marL="431800" indent="-215900" algn="l" defTabSz="449263" rtl="0" fontAlgn="base" hangingPunct="0">
      <a:lnSpc>
        <a:spcPct val="96000"/>
      </a:lnSpc>
      <a:spcBef>
        <a:spcPct val="0"/>
      </a:spcBef>
      <a:spcAft>
        <a:spcPct val="0"/>
      </a:spcAft>
      <a:buClr>
        <a:srgbClr val="000000"/>
      </a:buClr>
      <a:buSzPct val="45000"/>
      <a:buFont typeface="StarSymbol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2pPr>
    <a:lvl3pPr marL="647700" indent="-215900" algn="l" defTabSz="449263" rtl="0" fontAlgn="base" hangingPunct="0">
      <a:lnSpc>
        <a:spcPct val="96000"/>
      </a:lnSpc>
      <a:spcBef>
        <a:spcPct val="0"/>
      </a:spcBef>
      <a:spcAft>
        <a:spcPct val="0"/>
      </a:spcAft>
      <a:buClr>
        <a:srgbClr val="000000"/>
      </a:buClr>
      <a:buSzPct val="45000"/>
      <a:buFont typeface="StarSymbol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3pPr>
    <a:lvl4pPr marL="863600" indent="-215900" algn="l" defTabSz="449263" rtl="0" fontAlgn="base" hangingPunct="0">
      <a:lnSpc>
        <a:spcPct val="96000"/>
      </a:lnSpc>
      <a:spcBef>
        <a:spcPct val="0"/>
      </a:spcBef>
      <a:spcAft>
        <a:spcPct val="0"/>
      </a:spcAft>
      <a:buClr>
        <a:srgbClr val="000000"/>
      </a:buClr>
      <a:buSzPct val="45000"/>
      <a:buFont typeface="StarSymbol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4pPr>
    <a:lvl5pPr marL="1079500" indent="-215900" algn="l" defTabSz="449263" rtl="0" fontAlgn="base" hangingPunct="0">
      <a:lnSpc>
        <a:spcPct val="96000"/>
      </a:lnSpc>
      <a:spcBef>
        <a:spcPct val="0"/>
      </a:spcBef>
      <a:spcAft>
        <a:spcPct val="0"/>
      </a:spcAft>
      <a:buClr>
        <a:srgbClr val="000000"/>
      </a:buClr>
      <a:buSzPct val="45000"/>
      <a:buFont typeface="StarSymbol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2082" y="-11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fld id="{73BF3BCF-4797-44E3-8723-8AF5E06F4F81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62884BB-36AA-4927-B1E2-C106A3869ECF}" type="slidenum">
              <a:rPr lang="en-GB">
                <a:ea typeface="MS Gothic" charset="-128"/>
              </a:rPr>
              <a:pPr/>
              <a:t>1</a:t>
            </a:fld>
            <a:endParaRPr lang="en-GB">
              <a:ea typeface="MS Gothic" charset="-128"/>
            </a:endParaRPr>
          </a:p>
        </p:txBody>
      </p:sp>
      <p:sp>
        <p:nvSpPr>
          <p:cNvPr id="717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2360613" y="812800"/>
            <a:ext cx="2836862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172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8F98A9E-3855-447A-89A7-727C28032AFF}" type="slidenum">
              <a:rPr lang="en-GB">
                <a:ea typeface="MS Gothic" charset="-128"/>
              </a:rPr>
              <a:pPr/>
              <a:t>2</a:t>
            </a:fld>
            <a:endParaRPr lang="en-GB">
              <a:ea typeface="MS Gothic" charset="-128"/>
            </a:endParaRPr>
          </a:p>
        </p:txBody>
      </p:sp>
      <p:sp>
        <p:nvSpPr>
          <p:cNvPr id="819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2360613" y="812800"/>
            <a:ext cx="2836862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196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A70B11-B0D1-406D-B318-119D4825B690}" type="slidenum">
              <a:rPr lang="en-GB">
                <a:ea typeface="MS Gothic" charset="-128"/>
              </a:rPr>
              <a:pPr/>
              <a:t>3</a:t>
            </a:fld>
            <a:endParaRPr lang="en-GB">
              <a:ea typeface="MS Gothic" charset="-128"/>
            </a:endParaRPr>
          </a:p>
        </p:txBody>
      </p:sp>
      <p:sp>
        <p:nvSpPr>
          <p:cNvPr id="921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2360613" y="812800"/>
            <a:ext cx="2836862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20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081ABFB-6810-4FC4-982A-D480E1D3FFE6}" type="slidenum">
              <a:rPr lang="en-GB">
                <a:ea typeface="MS Gothic" charset="-128"/>
              </a:rPr>
              <a:pPr/>
              <a:t>4</a:t>
            </a:fld>
            <a:endParaRPr lang="en-GB">
              <a:ea typeface="MS Gothic" charset="-128"/>
            </a:endParaRPr>
          </a:p>
        </p:txBody>
      </p:sp>
      <p:sp>
        <p:nvSpPr>
          <p:cNvPr id="1024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2360613" y="812800"/>
            <a:ext cx="2836862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244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66738" y="3321050"/>
            <a:ext cx="6426200" cy="22923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33475" y="6059488"/>
            <a:ext cx="5292725" cy="27320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8554B-AC93-444E-B345-F014F11361D7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25AC9-417E-43A9-85CB-7828EE0B7BDE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5318125" y="757238"/>
            <a:ext cx="1538288" cy="851535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01675" y="757238"/>
            <a:ext cx="4464050" cy="85153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E3408-E8D7-4DAF-AD27-081E72B7582D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F60DD-C14D-452C-BA9B-B6B3B044565F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96900" y="6870700"/>
            <a:ext cx="6426200" cy="2124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96900" y="4532313"/>
            <a:ext cx="6426200" cy="23383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DFFC5-7C60-401E-87A6-E66CB4D1F73F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01675" y="2692400"/>
            <a:ext cx="3000375" cy="6580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854450" y="2692400"/>
            <a:ext cx="3001963" cy="6580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2CC4E-750D-4DDF-8A18-4171756E0FA8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77825" y="428625"/>
            <a:ext cx="6804025" cy="1781175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77825" y="2393950"/>
            <a:ext cx="3340100" cy="99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77825" y="3390900"/>
            <a:ext cx="3340100" cy="6159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840163" y="2393950"/>
            <a:ext cx="3341687" cy="99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840163" y="3390900"/>
            <a:ext cx="3341687" cy="6159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FFBE5-2ED2-474D-8D43-6DBCD822B561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30E54-2A4F-4775-B643-23C4F13D509F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80078-B06F-4388-9B43-C0A3DC479DBA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77825" y="425450"/>
            <a:ext cx="2487613" cy="18113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55925" y="425450"/>
            <a:ext cx="4225925" cy="91249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77825" y="2236788"/>
            <a:ext cx="2487613" cy="73136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09291-0328-4025-9B6A-42FDCDA16B22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81138" y="7485063"/>
            <a:ext cx="4537075" cy="882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481138" y="955675"/>
            <a:ext cx="4537075" cy="64150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481138" y="8367713"/>
            <a:ext cx="4537075" cy="12557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B24F2-4CF7-4322-99B4-B16D4EFC6523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01675" y="757238"/>
            <a:ext cx="6154738" cy="1663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Pulse para editar el formato del texto de título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2692400"/>
            <a:ext cx="6154738" cy="6580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Pulse para editar los formatos del texto del esquema</a:t>
            </a:r>
          </a:p>
          <a:p>
            <a:pPr lvl="1"/>
            <a:r>
              <a:rPr lang="en-GB" smtClean="0"/>
              <a:t>Segundo nivel del esquema</a:t>
            </a:r>
          </a:p>
          <a:p>
            <a:pPr lvl="2"/>
            <a:r>
              <a:rPr lang="en-GB" smtClean="0"/>
              <a:t>Tercer nivel del esquema</a:t>
            </a:r>
          </a:p>
          <a:p>
            <a:pPr lvl="3"/>
            <a:r>
              <a:rPr lang="en-GB" smtClean="0"/>
              <a:t>Cuarto nivel del esquema</a:t>
            </a:r>
          </a:p>
          <a:p>
            <a:pPr lvl="4"/>
            <a:r>
              <a:rPr lang="en-GB" smtClean="0"/>
              <a:t>Quinto nivel del esquema</a:t>
            </a:r>
          </a:p>
          <a:p>
            <a:pPr lvl="4"/>
            <a:r>
              <a:rPr lang="en-GB" smtClean="0"/>
              <a:t>Sexto nivel del esquema</a:t>
            </a:r>
          </a:p>
          <a:p>
            <a:pPr lvl="4"/>
            <a:r>
              <a:rPr lang="en-GB" smtClean="0"/>
              <a:t>Séptimo nivel del esquema</a:t>
            </a:r>
          </a:p>
          <a:p>
            <a:pPr lvl="4"/>
            <a:r>
              <a:rPr lang="en-GB" smtClean="0"/>
              <a:t>Octavo nivel del esquema</a:t>
            </a:r>
          </a:p>
          <a:p>
            <a:pPr lvl="4"/>
            <a:r>
              <a:rPr lang="en-GB" smtClean="0"/>
              <a:t>Noveno nivel del esquema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701675" y="9444038"/>
            <a:ext cx="1592263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2698750" y="9444038"/>
            <a:ext cx="2166938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8000"/>
              </a:lnSpc>
              <a:tabLst>
                <a:tab pos="723900" algn="l"/>
                <a:tab pos="14478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5264150" y="9444038"/>
            <a:ext cx="1592263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Lucida Sans Unicode" charset="0"/>
              </a:defRPr>
            </a:lvl1pPr>
          </a:lstStyle>
          <a:p>
            <a:pPr>
              <a:defRPr/>
            </a:pPr>
            <a:fld id="{C7750242-7F4E-4A34-A261-132D6E3BEA5B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1536700" indent="-215900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16" charset="0"/>
          <a:ea typeface="MS Gothic" charset="0"/>
          <a:cs typeface="MS Gothic" charset="0"/>
        </a:defRPr>
      </a:lvl6pPr>
      <a:lvl7pPr marL="1993900" indent="-215900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16" charset="0"/>
          <a:ea typeface="MS Gothic" charset="0"/>
          <a:cs typeface="MS Gothic" charset="0"/>
        </a:defRPr>
      </a:lvl7pPr>
      <a:lvl8pPr marL="2451100" indent="-215900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16" charset="0"/>
          <a:ea typeface="MS Gothic" charset="0"/>
          <a:cs typeface="MS Gothic" charset="0"/>
        </a:defRPr>
      </a:lvl8pPr>
      <a:lvl9pPr marL="2908300" indent="-215900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16" charset="0"/>
          <a:ea typeface="MS Gothic" charset="0"/>
          <a:cs typeface="MS Gothic" charset="0"/>
        </a:defRPr>
      </a:lvl9pPr>
    </p:titleStyle>
    <p:bodyStyle>
      <a:lvl1pPr marL="431800" indent="-32385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StarSymbol" charset="0"/>
        <a:buChar char="●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tarSymbol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StarSymbol" charset="0"/>
        <a:buChar char="●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tarSymbol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49263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49263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49263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49263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/>
          <a:srcRect l="1672" t="13332" r="2011" b="14902"/>
          <a:stretch>
            <a:fillRect/>
          </a:stretch>
        </p:blipFill>
        <p:spPr bwMode="auto">
          <a:xfrm>
            <a:off x="395288" y="576263"/>
            <a:ext cx="6786562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4"/>
          <a:srcRect l="1672" t="13332" r="2011" b="14902"/>
          <a:stretch>
            <a:fillRect/>
          </a:stretch>
        </p:blipFill>
        <p:spPr bwMode="auto">
          <a:xfrm>
            <a:off x="377825" y="2944813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5"/>
          <a:srcRect l="1672" t="13332" r="2011" b="14902"/>
          <a:stretch>
            <a:fillRect/>
          </a:stretch>
        </p:blipFill>
        <p:spPr bwMode="auto">
          <a:xfrm>
            <a:off x="377825" y="5392738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6"/>
          <a:srcRect l="1672" t="13332" r="2011" b="14902"/>
          <a:stretch>
            <a:fillRect/>
          </a:stretch>
        </p:blipFill>
        <p:spPr bwMode="auto">
          <a:xfrm>
            <a:off x="377825" y="7804150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/>
          <a:srcRect l="1672" t="13332" r="2011" b="14902"/>
          <a:stretch>
            <a:fillRect/>
          </a:stretch>
        </p:blipFill>
        <p:spPr bwMode="auto">
          <a:xfrm>
            <a:off x="395288" y="576263"/>
            <a:ext cx="6786562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4"/>
          <a:srcRect l="1672" t="13332" r="2011" b="14902"/>
          <a:stretch>
            <a:fillRect/>
          </a:stretch>
        </p:blipFill>
        <p:spPr bwMode="auto">
          <a:xfrm>
            <a:off x="377825" y="3087688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5"/>
          <a:srcRect l="1672" t="13332" r="2011" b="14902"/>
          <a:stretch>
            <a:fillRect/>
          </a:stretch>
        </p:blipFill>
        <p:spPr bwMode="auto">
          <a:xfrm>
            <a:off x="374650" y="5440363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6"/>
          <a:srcRect l="1672" t="13332" r="2011" b="14902"/>
          <a:stretch>
            <a:fillRect/>
          </a:stretch>
        </p:blipFill>
        <p:spPr bwMode="auto">
          <a:xfrm>
            <a:off x="377825" y="7912100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/>
          <a:srcRect l="1672" t="13332" r="2011" b="14902"/>
          <a:stretch>
            <a:fillRect/>
          </a:stretch>
        </p:blipFill>
        <p:spPr bwMode="auto">
          <a:xfrm>
            <a:off x="395288" y="576263"/>
            <a:ext cx="6786562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4"/>
          <a:srcRect l="1672" t="13332" r="2011" b="14902"/>
          <a:stretch>
            <a:fillRect/>
          </a:stretch>
        </p:blipFill>
        <p:spPr bwMode="auto">
          <a:xfrm>
            <a:off x="377825" y="3016250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5"/>
          <a:srcRect l="1672" t="13332" r="2011" b="14902"/>
          <a:stretch>
            <a:fillRect/>
          </a:stretch>
        </p:blipFill>
        <p:spPr bwMode="auto">
          <a:xfrm>
            <a:off x="377825" y="5427663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6"/>
          <a:srcRect l="1672" t="13332" r="2011" b="14902"/>
          <a:stretch>
            <a:fillRect/>
          </a:stretch>
        </p:blipFill>
        <p:spPr bwMode="auto">
          <a:xfrm>
            <a:off x="377825" y="7767638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/>
          <a:srcRect l="1672" t="12453" r="2011" b="13921"/>
          <a:stretch>
            <a:fillRect/>
          </a:stretch>
        </p:blipFill>
        <p:spPr bwMode="auto">
          <a:xfrm>
            <a:off x="395288" y="576263"/>
            <a:ext cx="6786562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4"/>
          <a:srcRect l="1006" t="12598" r="2011" b="14902"/>
          <a:stretch>
            <a:fillRect/>
          </a:stretch>
        </p:blipFill>
        <p:spPr bwMode="auto">
          <a:xfrm>
            <a:off x="360363" y="2774950"/>
            <a:ext cx="6821487" cy="2254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5"/>
          <a:srcRect l="1672" t="13332" r="2011" b="14902"/>
          <a:stretch>
            <a:fillRect/>
          </a:stretch>
        </p:blipFill>
        <p:spPr bwMode="auto">
          <a:xfrm>
            <a:off x="374650" y="5476875"/>
            <a:ext cx="6786563" cy="2276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6"/>
          <a:srcRect l="667" t="3215" r="667" b="19702"/>
          <a:stretch>
            <a:fillRect/>
          </a:stretch>
        </p:blipFill>
        <p:spPr bwMode="auto">
          <a:xfrm>
            <a:off x="312738" y="7947025"/>
            <a:ext cx="6991350" cy="2422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6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tarSymbo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6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tarSymbo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</Words>
  <PresentationFormat>Personalizado</PresentationFormat>
  <Paragraphs>4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MS Gothic</vt:lpstr>
      <vt:lpstr>StarSymbol</vt:lpstr>
      <vt:lpstr>Times New Roman</vt:lpstr>
      <vt:lpstr>Lucida Sans Unicode</vt:lpstr>
      <vt:lpstr>Tema de Office</vt:lpstr>
      <vt:lpstr>Diapositiva 1</vt:lpstr>
      <vt:lpstr>Diapositiva 2</vt:lpstr>
      <vt:lpstr>Diapositiva 3</vt:lpstr>
      <vt:lpstr>Diapositiva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Esther Barrena</dc:creator>
  <cp:lastModifiedBy>ebarrena</cp:lastModifiedBy>
  <cp:revision>1</cp:revision>
  <dcterms:modified xsi:type="dcterms:W3CDTF">2014-11-07T16:29:02Z</dcterms:modified>
</cp:coreProperties>
</file>